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</p:sldIdLst>
  <p:sldSz cx="10693400" cy="15125700"/>
  <p:notesSz cx="10693400" cy="15125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6463"/>
    <a:srgbClr val="003329"/>
    <a:srgbClr val="0179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55" d="100"/>
          <a:sy n="55" d="100"/>
        </p:scale>
        <p:origin x="3560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C4349B-0B63-0082-B292-BA47171897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0869" y="7791450"/>
            <a:ext cx="8534400" cy="767774"/>
          </a:xfrm>
          <a:prstGeom prst="rect">
            <a:avLst/>
          </a:prstGeom>
        </p:spPr>
        <p:txBody>
          <a:bodyPr wrap="square" lIns="108000"/>
          <a:lstStyle>
            <a:lvl1pPr>
              <a:defRPr sz="4400" b="1">
                <a:solidFill>
                  <a:srgbClr val="017931"/>
                </a:solidFill>
                <a:latin typeface="DM Sans 14pt" pitchFamily="2" charset="77"/>
              </a:defRPr>
            </a:lvl1pPr>
          </a:lstStyle>
          <a:p>
            <a:pPr lvl="0"/>
            <a:r>
              <a:rPr lang="cy-GB" dirty="0"/>
              <a:t>Pennawd Yma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97AE0F-98FE-BA9C-0DC4-25DFAE3FAF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869" y="8590718"/>
            <a:ext cx="8534400" cy="680721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rgbClr val="003329"/>
                </a:solidFill>
                <a:latin typeface="DM Sans 14pt" pitchFamily="2" charset="77"/>
              </a:defRPr>
            </a:lvl1pPr>
          </a:lstStyle>
          <a:p>
            <a:pPr lvl="0"/>
            <a:r>
              <a:rPr lang="cy-GB" dirty="0"/>
              <a:t>Enw Digwyddiad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E2AFD4E-B915-1239-65E5-B822759BB8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0869" y="9302934"/>
            <a:ext cx="8534400" cy="680721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rgbClr val="646463"/>
                </a:solidFill>
                <a:latin typeface="DM Sans 14pt" pitchFamily="2" charset="77"/>
              </a:defRPr>
            </a:lvl1pPr>
          </a:lstStyle>
          <a:p>
            <a:pPr lvl="0"/>
            <a:r>
              <a:rPr lang="cy-GB" dirty="0"/>
              <a:t>Mae is-bennawd yn mynd yma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0FFF910-6264-75A8-1553-B729CD4B38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0869" y="9983655"/>
            <a:ext cx="5651231" cy="889254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003329"/>
                </a:solidFill>
                <a:latin typeface="DM Sans 14pt" pitchFamily="2" charset="77"/>
              </a:defRPr>
            </a:lvl1pPr>
          </a:lstStyle>
          <a:p>
            <a:pPr lvl="0"/>
            <a:r>
              <a:rPr lang="cy-GB" dirty="0"/>
              <a:t>Dyddiad yn mynd yma</a:t>
            </a:r>
            <a:br>
              <a:rPr lang="cy-GB" dirty="0"/>
            </a:br>
            <a:r>
              <a:rPr lang="en-US" dirty="0"/>
              <a:t>Mae </a:t>
            </a:r>
            <a:r>
              <a:rPr lang="en-US" dirty="0" err="1"/>
              <a:t>amser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mynd</a:t>
            </a:r>
            <a:r>
              <a:rPr lang="en-US" dirty="0"/>
              <a:t> </a:t>
            </a:r>
            <a:r>
              <a:rPr lang="en-US" dirty="0" err="1"/>
              <a:t>yma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FB092E0-D2DF-2B48-90ED-1948C41D43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869" y="11101510"/>
            <a:ext cx="6741530" cy="160502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646463"/>
                </a:solidFill>
                <a:latin typeface="DM Sans 14pt" pitchFamily="2" charset="77"/>
              </a:defRPr>
            </a:lvl1pPr>
          </a:lstStyle>
          <a:p>
            <a:pPr lvl="0"/>
            <a:r>
              <a:rPr lang="en-US" dirty="0" err="1"/>
              <a:t>Disgrifiad</a:t>
            </a:r>
            <a:r>
              <a:rPr lang="en-US" dirty="0"/>
              <a:t> </a:t>
            </a:r>
            <a:r>
              <a:rPr lang="en-US" dirty="0" err="1"/>
              <a:t>o'r</a:t>
            </a:r>
            <a:r>
              <a:rPr lang="en-US" dirty="0"/>
              <a:t> </a:t>
            </a:r>
            <a:r>
              <a:rPr lang="en-US" dirty="0" err="1"/>
              <a:t>digwyddiad</a:t>
            </a:r>
            <a:r>
              <a:rPr lang="en-US" dirty="0"/>
              <a:t> </a:t>
            </a:r>
            <a:r>
              <a:rPr lang="en-US" dirty="0" err="1"/>
              <a:t>yma</a:t>
            </a:r>
            <a:r>
              <a:rPr lang="en-US" dirty="0"/>
              <a:t>. </a:t>
            </a:r>
            <a:r>
              <a:rPr lang="en-US" dirty="0" err="1"/>
              <a:t>Rhowch</a:t>
            </a:r>
            <a:r>
              <a:rPr lang="en-US" dirty="0"/>
              <a:t> </a:t>
            </a:r>
            <a:r>
              <a:rPr lang="en-US" dirty="0" err="1"/>
              <a:t>ychydig</a:t>
            </a:r>
            <a:r>
              <a:rPr lang="en-US" dirty="0"/>
              <a:t> o </a:t>
            </a:r>
            <a:r>
              <a:rPr lang="en-US" dirty="0" err="1"/>
              <a:t>wybodaeth</a:t>
            </a:r>
            <a:r>
              <a:rPr lang="en-US" dirty="0"/>
              <a:t> am </a:t>
            </a:r>
            <a:r>
              <a:rPr lang="en-US" dirty="0" err="1"/>
              <a:t>eich</a:t>
            </a:r>
            <a:r>
              <a:rPr lang="en-US" dirty="0"/>
              <a:t> </a:t>
            </a:r>
            <a:r>
              <a:rPr lang="en-US" dirty="0" err="1"/>
              <a:t>digwyddiad</a:t>
            </a:r>
            <a:r>
              <a:rPr lang="en-US" dirty="0"/>
              <a:t> a </a:t>
            </a:r>
            <a:r>
              <a:rPr lang="en-US" dirty="0" err="1"/>
              <a:t>fydd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esbonio</a:t>
            </a:r>
            <a:r>
              <a:rPr lang="en-US" dirty="0"/>
              <a:t> </a:t>
            </a:r>
            <a:r>
              <a:rPr lang="en-US" dirty="0" err="1"/>
              <a:t>mwy</a:t>
            </a:r>
            <a:r>
              <a:rPr lang="en-US" dirty="0"/>
              <a:t> am </a:t>
            </a:r>
            <a:r>
              <a:rPr lang="en-US" dirty="0" err="1"/>
              <a:t>yr</a:t>
            </a:r>
            <a:r>
              <a:rPr lang="en-US" dirty="0"/>
              <a:t> </a:t>
            </a:r>
            <a:r>
              <a:rPr lang="en-US" dirty="0" err="1"/>
              <a:t>hyn</a:t>
            </a:r>
            <a:r>
              <a:rPr lang="en-US" dirty="0"/>
              <a:t> </a:t>
            </a:r>
            <a:r>
              <a:rPr lang="en-US" dirty="0" err="1"/>
              <a:t>fydd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digwydd</a:t>
            </a:r>
            <a:r>
              <a:rPr lang="en-US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932F77B-C6B9-5095-5EA2-2877505A680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657600"/>
            <a:ext cx="10693400" cy="34480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  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764" userDrawn="1">
          <p15:clr>
            <a:srgbClr val="FBAE40"/>
          </p15:clr>
        </p15:guide>
        <p15:guide id="2" pos="33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4B145D89-630C-BF35-5333-AC9A690C3D5C}"/>
              </a:ext>
            </a:extLst>
          </p:cNvPr>
          <p:cNvSpPr/>
          <p:nvPr userDrawn="1"/>
        </p:nvSpPr>
        <p:spPr>
          <a:xfrm flipH="1">
            <a:off x="-13" y="-1"/>
            <a:ext cx="10693409" cy="3676651"/>
          </a:xfrm>
          <a:prstGeom prst="rect">
            <a:avLst/>
          </a:prstGeom>
          <a:gradFill>
            <a:gsLst>
              <a:gs pos="0">
                <a:srgbClr val="90BA3E"/>
              </a:gs>
              <a:gs pos="100000">
                <a:srgbClr val="55934A"/>
              </a:gs>
            </a:gsLst>
            <a:lin ang="846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71ABF99-AB71-4D9F-E8C3-F50F3BD0FAB7}"/>
              </a:ext>
            </a:extLst>
          </p:cNvPr>
          <p:cNvSpPr/>
          <p:nvPr userDrawn="1"/>
        </p:nvSpPr>
        <p:spPr>
          <a:xfrm flipH="1">
            <a:off x="-18" y="7105650"/>
            <a:ext cx="10693417" cy="8020050"/>
          </a:xfrm>
          <a:prstGeom prst="rect">
            <a:avLst/>
          </a:prstGeom>
          <a:gradFill>
            <a:gsLst>
              <a:gs pos="0">
                <a:srgbClr val="90BA3E"/>
              </a:gs>
              <a:gs pos="100000">
                <a:srgbClr val="55934A"/>
              </a:gs>
            </a:gsLst>
            <a:lin ang="846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3AF3E5-DF5C-1FDF-A930-CCCD4D47D68C}"/>
              </a:ext>
            </a:extLst>
          </p:cNvPr>
          <p:cNvSpPr txBox="1"/>
          <p:nvPr userDrawn="1"/>
        </p:nvSpPr>
        <p:spPr>
          <a:xfrm>
            <a:off x="-4170556" y="45943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E2504C-FDBE-8859-BD29-20DC8B2199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61673" y="13054480"/>
            <a:ext cx="11816746" cy="17473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21C38E-19C7-5308-488C-25EC7072D8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319" y="287690"/>
            <a:ext cx="10139971" cy="3207413"/>
          </a:xfrm>
          <a:prstGeom prst="rect">
            <a:avLst/>
          </a:prstGeom>
        </p:spPr>
      </p:pic>
      <p:pic>
        <p:nvPicPr>
          <p:cNvPr id="11" name="Picture 10" descr="A white background with green lines&#10;&#10;Description automatically generated with medium confidence">
            <a:extLst>
              <a:ext uri="{FF2B5EF4-FFF2-40B4-BE49-F238E27FC236}">
                <a16:creationId xmlns:a16="http://schemas.microsoft.com/office/drawing/2014/main" id="{49A6ED34-1093-32E1-2F5C-3D07111500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08" y="7486650"/>
            <a:ext cx="9646685" cy="53963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696111-1AFF-9205-7F0E-6E651DF8CC9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61300" y="10687050"/>
            <a:ext cx="2603500" cy="25273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3C8C7E-B42E-FD5A-851F-C71C4F42EF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FE637-A561-074E-CE69-C27853ABCB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FCA87-1B5D-5522-032D-9CFA6CAA5E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452C23-A44D-9329-66AB-DC3AFAEE95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C546947-DE6E-B1E0-7B10-69FAE1E860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3B0D0BB-2A12-0491-7C96-3B3B126CCE1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62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DM Sans 14pt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Mark</cp:lastModifiedBy>
  <cp:revision>5</cp:revision>
  <dcterms:created xsi:type="dcterms:W3CDTF">2023-07-27T08:24:00Z</dcterms:created>
  <dcterms:modified xsi:type="dcterms:W3CDTF">2024-08-16T10:45:16Z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2023-07-26T00:00:00Z</vt:filetime>
  </property>
  <property fmtid="{D5CDD505-2E9C-101B-9397-08002B2CF9AE}" pid="3" name="LastSaved">
    <vt:filetime>2023-07-27T00:00:00Z</vt:filetime>
  </property>
  <property fmtid="{D5CDD505-2E9C-101B-9397-08002B2CF9AE}" pid="4" name="Producer">
    <vt:lpwstr>macOS Version 12.5 (Build 21G72) Quartz PDFContext</vt:lpwstr>
  </property>
</Properties>
</file>